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3" r:id="rId2"/>
    <p:sldId id="472" r:id="rId3"/>
    <p:sldId id="474" r:id="rId4"/>
    <p:sldId id="475" r:id="rId5"/>
    <p:sldId id="476" r:id="rId6"/>
    <p:sldId id="477" r:id="rId7"/>
    <p:sldId id="478" r:id="rId8"/>
    <p:sldId id="479" r:id="rId9"/>
    <p:sldId id="480" r:id="rId10"/>
    <p:sldId id="481" r:id="rId11"/>
    <p:sldId id="482" r:id="rId12"/>
    <p:sldId id="483" r:id="rId13"/>
    <p:sldId id="484" r:id="rId14"/>
    <p:sldId id="485" r:id="rId15"/>
    <p:sldId id="486" r:id="rId16"/>
    <p:sldId id="487" r:id="rId17"/>
    <p:sldId id="488" r:id="rId18"/>
    <p:sldId id="489" r:id="rId19"/>
    <p:sldId id="490" r:id="rId20"/>
    <p:sldId id="491" r:id="rId21"/>
    <p:sldId id="492" r:id="rId22"/>
    <p:sldId id="4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51" autoAdjust="0"/>
    <p:restoredTop sz="94660"/>
  </p:normalViewPr>
  <p:slideViewPr>
    <p:cSldViewPr snapToGrid="0">
      <p:cViewPr varScale="1">
        <p:scale>
          <a:sx n="91" d="100"/>
          <a:sy n="91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6f523c33-37de-4bac-80ac-14674f2b02b5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hyperlink" Target="https://www.e-sfera.hr/dodatni-digitalni-sadrzaji/6f523c33-37de-4bac-80ac-14674f2b02b5/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e-sfera.hr/dodatni-digitalni-sadrzaji/6f523c33-37de-4bac-80ac-14674f2b02b5/assets/audio/track_lesson_12.mp3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5" y="394546"/>
            <a:ext cx="5302667" cy="44885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Unit </a:t>
            </a:r>
            <a:r>
              <a:rPr lang="hr-HR" sz="2800" dirty="0"/>
              <a:t>4</a:t>
            </a:r>
            <a:r>
              <a:rPr lang="en-US" sz="2800" dirty="0"/>
              <a:t>: </a:t>
            </a:r>
            <a:r>
              <a:rPr lang="hr-HR" sz="2800" dirty="0" err="1"/>
              <a:t>Lesson</a:t>
            </a:r>
            <a:r>
              <a:rPr lang="hr-HR" sz="2800" dirty="0"/>
              <a:t> 12</a:t>
            </a:r>
            <a:br>
              <a:rPr lang="hr-HR" sz="2800" dirty="0"/>
            </a:br>
            <a:r>
              <a:rPr lang="hr-HR" dirty="0" err="1"/>
              <a:t>Danger</a:t>
            </a:r>
            <a:r>
              <a:rPr lang="hr-HR" dirty="0"/>
              <a:t> </a:t>
            </a:r>
            <a:r>
              <a:rPr lang="hr-HR" dirty="0" err="1"/>
              <a:t>or</a:t>
            </a:r>
            <a:r>
              <a:rPr lang="hr-HR" dirty="0"/>
              <a:t> </a:t>
            </a:r>
            <a:r>
              <a:rPr lang="hr-HR" dirty="0" err="1"/>
              <a:t>thrill</a:t>
            </a:r>
            <a:br>
              <a:rPr lang="hr-HR" dirty="0"/>
            </a:br>
            <a:br>
              <a:rPr lang="hr-HR" dirty="0"/>
            </a:br>
            <a:br>
              <a:rPr lang="hr-HR" sz="2000" dirty="0"/>
            </a:br>
            <a:r>
              <a:rPr lang="hr-HR" sz="2000" dirty="0"/>
              <a:t>  </a:t>
            </a:r>
            <a:endParaRPr lang="hr-H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36" y="1329911"/>
            <a:ext cx="4083323" cy="5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F412C05-D039-4C9F-9470-2A0461C25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66" y="71845"/>
            <a:ext cx="11626067" cy="67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B04A05C-43A3-4B85-B958-9DF18A1E9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61056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8D9D9D5-97F2-4A4A-A0A2-7FE4F4DFC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094" y="3211843"/>
            <a:ext cx="5015411" cy="350207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E1DFE7BE-6148-4B13-9E3C-8C10404F5966}"/>
              </a:ext>
            </a:extLst>
          </p:cNvPr>
          <p:cNvSpPr txBox="1"/>
          <p:nvPr/>
        </p:nvSpPr>
        <p:spPr>
          <a:xfrm>
            <a:off x="3797299" y="1019687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skis and sticks, a ski suit and ski goggles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EF2776B-2A90-4A62-824A-EE076D9E3833}"/>
              </a:ext>
            </a:extLst>
          </p:cNvPr>
          <p:cNvSpPr txBox="1"/>
          <p:nvPr/>
        </p:nvSpPr>
        <p:spPr>
          <a:xfrm>
            <a:off x="7899400" y="107445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rgbClr val="7030A0"/>
                </a:solidFill>
              </a:rPr>
              <a:t>a </a:t>
            </a:r>
            <a:r>
              <a:rPr lang="en-GB" sz="2000" dirty="0">
                <a:solidFill>
                  <a:srgbClr val="7030A0"/>
                </a:solidFill>
              </a:rPr>
              <a:t>wet suit, flippers and a mask 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7B658F7-D9AF-44EA-A17F-0BD486913584}"/>
              </a:ext>
            </a:extLst>
          </p:cNvPr>
          <p:cNvSpPr txBox="1"/>
          <p:nvPr/>
        </p:nvSpPr>
        <p:spPr>
          <a:xfrm>
            <a:off x="3797299" y="1380844"/>
            <a:ext cx="3822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physically fit and strong</a:t>
            </a:r>
            <a:r>
              <a:rPr lang="hr-HR" sz="2000" dirty="0">
                <a:solidFill>
                  <a:srgbClr val="0070C0"/>
                </a:solidFill>
              </a:rPr>
              <a:t>, </a:t>
            </a:r>
            <a:r>
              <a:rPr lang="hr-HR" sz="2000" dirty="0" err="1">
                <a:solidFill>
                  <a:srgbClr val="0070C0"/>
                </a:solidFill>
              </a:rPr>
              <a:t>and</a:t>
            </a:r>
            <a:r>
              <a:rPr lang="en-GB" sz="2000" dirty="0">
                <a:solidFill>
                  <a:srgbClr val="0070C0"/>
                </a:solidFill>
              </a:rPr>
              <a:t> calm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4AEACD0-EFE3-4BE4-85EA-776406754409}"/>
              </a:ext>
            </a:extLst>
          </p:cNvPr>
          <p:cNvSpPr txBox="1"/>
          <p:nvPr/>
        </p:nvSpPr>
        <p:spPr>
          <a:xfrm>
            <a:off x="7899400" y="143329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7030A0"/>
                </a:solidFill>
              </a:rPr>
              <a:t>in</a:t>
            </a:r>
            <a:r>
              <a:rPr lang="hr-HR" sz="2000" dirty="0">
                <a:solidFill>
                  <a:srgbClr val="7030A0"/>
                </a:solidFill>
              </a:rPr>
              <a:t> </a:t>
            </a:r>
            <a:r>
              <a:rPr lang="hr-HR" sz="2000" dirty="0" err="1">
                <a:solidFill>
                  <a:srgbClr val="7030A0"/>
                </a:solidFill>
              </a:rPr>
              <a:t>good</a:t>
            </a:r>
            <a:r>
              <a:rPr lang="hr-HR" sz="2000" dirty="0">
                <a:solidFill>
                  <a:srgbClr val="7030A0"/>
                </a:solidFill>
              </a:rPr>
              <a:t> </a:t>
            </a:r>
            <a:r>
              <a:rPr lang="hr-HR" sz="2000" dirty="0" err="1">
                <a:solidFill>
                  <a:srgbClr val="7030A0"/>
                </a:solidFill>
              </a:rPr>
              <a:t>shape</a:t>
            </a:r>
            <a:r>
              <a:rPr lang="hr-HR" sz="2000" dirty="0">
                <a:solidFill>
                  <a:srgbClr val="7030A0"/>
                </a:solidFill>
              </a:rPr>
              <a:t> </a:t>
            </a:r>
            <a:r>
              <a:rPr lang="hr-HR" sz="2000" dirty="0" err="1">
                <a:solidFill>
                  <a:srgbClr val="7030A0"/>
                </a:solidFill>
              </a:rPr>
              <a:t>and</a:t>
            </a:r>
            <a:r>
              <a:rPr lang="hr-HR" sz="2000" dirty="0">
                <a:solidFill>
                  <a:srgbClr val="7030A0"/>
                </a:solidFill>
              </a:rPr>
              <a:t> </a:t>
            </a:r>
            <a:r>
              <a:rPr lang="hr-HR" sz="2000" dirty="0" err="1">
                <a:solidFill>
                  <a:srgbClr val="7030A0"/>
                </a:solidFill>
              </a:rPr>
              <a:t>perfect</a:t>
            </a:r>
            <a:r>
              <a:rPr lang="hr-HR" sz="2000" dirty="0">
                <a:solidFill>
                  <a:srgbClr val="7030A0"/>
                </a:solidFill>
              </a:rPr>
              <a:t> </a:t>
            </a:r>
            <a:r>
              <a:rPr lang="hr-HR" sz="2000" dirty="0" err="1">
                <a:solidFill>
                  <a:srgbClr val="7030A0"/>
                </a:solidFill>
              </a:rPr>
              <a:t>health</a:t>
            </a:r>
            <a:endParaRPr lang="en-GB" sz="2000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A9DBF9D2-A19A-456C-8CA3-4D4F950E2F17}"/>
              </a:ext>
            </a:extLst>
          </p:cNvPr>
          <p:cNvSpPr txBox="1"/>
          <p:nvPr/>
        </p:nvSpPr>
        <p:spPr>
          <a:xfrm>
            <a:off x="3829050" y="1713063"/>
            <a:ext cx="187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0070C0"/>
                </a:solidFill>
              </a:rPr>
              <a:t>panicky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88472A0D-96F4-46F2-9AD1-BA4054CBD1B5}"/>
              </a:ext>
            </a:extLst>
          </p:cNvPr>
          <p:cNvSpPr txBox="1"/>
          <p:nvPr/>
        </p:nvSpPr>
        <p:spPr>
          <a:xfrm>
            <a:off x="7899400" y="1764873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7030A0"/>
                </a:solidFill>
              </a:rPr>
              <a:t>impatient</a:t>
            </a:r>
            <a:endParaRPr lang="en-GB" sz="2000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CFBDBE2-AAFB-4064-BAA0-DBBBC3D78F05}"/>
              </a:ext>
            </a:extLst>
          </p:cNvPr>
          <p:cNvSpPr txBox="1"/>
          <p:nvPr/>
        </p:nvSpPr>
        <p:spPr>
          <a:xfrm>
            <a:off x="3816350" y="2090024"/>
            <a:ext cx="2203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0070C0"/>
                </a:solidFill>
              </a:rPr>
              <a:t>fast</a:t>
            </a:r>
            <a:r>
              <a:rPr lang="hr-HR" sz="2000" dirty="0">
                <a:solidFill>
                  <a:srgbClr val="0070C0"/>
                </a:solidFill>
              </a:rPr>
              <a:t> </a:t>
            </a:r>
            <a:r>
              <a:rPr lang="hr-HR" sz="2000" dirty="0" err="1">
                <a:solidFill>
                  <a:srgbClr val="0070C0"/>
                </a:solidFill>
              </a:rPr>
              <a:t>and</a:t>
            </a:r>
            <a:r>
              <a:rPr lang="hr-HR" sz="2000" dirty="0">
                <a:solidFill>
                  <a:srgbClr val="0070C0"/>
                </a:solidFill>
              </a:rPr>
              <a:t> </a:t>
            </a:r>
            <a:r>
              <a:rPr lang="hr-HR" sz="2000" dirty="0" err="1">
                <a:solidFill>
                  <a:srgbClr val="0070C0"/>
                </a:solidFill>
              </a:rPr>
              <a:t>exciting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95C6E12-747B-48FE-BA02-07B352D5A861}"/>
              </a:ext>
            </a:extLst>
          </p:cNvPr>
          <p:cNvSpPr txBox="1"/>
          <p:nvPr/>
        </p:nvSpPr>
        <p:spPr>
          <a:xfrm>
            <a:off x="7899400" y="2078293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7030A0"/>
                </a:solidFill>
              </a:rPr>
              <a:t>really</a:t>
            </a:r>
            <a:r>
              <a:rPr lang="hr-HR" sz="2000" dirty="0">
                <a:solidFill>
                  <a:srgbClr val="7030A0"/>
                </a:solidFill>
              </a:rPr>
              <a:t> </a:t>
            </a:r>
            <a:r>
              <a:rPr lang="hr-HR" sz="2000" dirty="0" err="1">
                <a:solidFill>
                  <a:srgbClr val="7030A0"/>
                </a:solidFill>
              </a:rPr>
              <a:t>special</a:t>
            </a:r>
            <a:r>
              <a:rPr lang="hr-HR" sz="2000" dirty="0">
                <a:solidFill>
                  <a:srgbClr val="7030A0"/>
                </a:solidFill>
              </a:rPr>
              <a:t>, </a:t>
            </a:r>
            <a:r>
              <a:rPr lang="hr-HR" sz="2000" dirty="0" err="1">
                <a:solidFill>
                  <a:srgbClr val="7030A0"/>
                </a:solidFill>
              </a:rPr>
              <a:t>and</a:t>
            </a:r>
            <a:r>
              <a:rPr lang="hr-HR" sz="2000" dirty="0">
                <a:solidFill>
                  <a:srgbClr val="7030A0"/>
                </a:solidFill>
              </a:rPr>
              <a:t> </a:t>
            </a:r>
            <a:r>
              <a:rPr lang="hr-HR" sz="2000" dirty="0" err="1">
                <a:solidFill>
                  <a:srgbClr val="7030A0"/>
                </a:solidFill>
              </a:rPr>
              <a:t>dangerous</a:t>
            </a:r>
            <a:endParaRPr lang="en-GB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937442A-E881-4751-AE35-2621DF714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92"/>
          <a:stretch/>
        </p:blipFill>
        <p:spPr>
          <a:xfrm>
            <a:off x="260059" y="1487638"/>
            <a:ext cx="12130480" cy="454719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D25E7BD-FB38-4DE5-8BED-BF08C5B2F14A}"/>
              </a:ext>
            </a:extLst>
          </p:cNvPr>
          <p:cNvSpPr txBox="1"/>
          <p:nvPr/>
        </p:nvSpPr>
        <p:spPr>
          <a:xfrm>
            <a:off x="3366837" y="5428615"/>
            <a:ext cx="495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0" i="1" u="none" strike="noStrike" baseline="0" dirty="0">
                <a:solidFill>
                  <a:srgbClr val="0070C0"/>
                </a:solidFill>
                <a:latin typeface="Lato" panose="020F0502020204030203" pitchFamily="34" charset="0"/>
              </a:rPr>
              <a:t>2</a:t>
            </a:r>
            <a:endParaRPr lang="en-GB" sz="2800" i="1" dirty="0">
              <a:solidFill>
                <a:srgbClr val="0070C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6EB7779-6326-4A80-873A-927CC3CC5A30}"/>
              </a:ext>
            </a:extLst>
          </p:cNvPr>
          <p:cNvSpPr txBox="1"/>
          <p:nvPr/>
        </p:nvSpPr>
        <p:spPr>
          <a:xfrm>
            <a:off x="3366837" y="2171472"/>
            <a:ext cx="495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0" i="1" u="none" strike="noStrike" baseline="0" dirty="0">
                <a:solidFill>
                  <a:srgbClr val="0070C0"/>
                </a:solidFill>
                <a:latin typeface="Lato" panose="020F0502020204030203" pitchFamily="34" charset="0"/>
              </a:rPr>
              <a:t>3</a:t>
            </a:r>
            <a:endParaRPr lang="en-GB" sz="2800" i="1" dirty="0">
              <a:solidFill>
                <a:srgbClr val="0070C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30DC616-B325-4DF2-825A-44D320DD7D4F}"/>
              </a:ext>
            </a:extLst>
          </p:cNvPr>
          <p:cNvSpPr txBox="1"/>
          <p:nvPr/>
        </p:nvSpPr>
        <p:spPr>
          <a:xfrm>
            <a:off x="3317087" y="4098348"/>
            <a:ext cx="495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0" i="1" u="none" strike="noStrike" baseline="0" dirty="0">
                <a:solidFill>
                  <a:srgbClr val="0070C0"/>
                </a:solidFill>
                <a:latin typeface="Lato" panose="020F0502020204030203" pitchFamily="34" charset="0"/>
              </a:rPr>
              <a:t>4</a:t>
            </a:r>
            <a:endParaRPr lang="en-GB" sz="2800" i="1" dirty="0">
              <a:solidFill>
                <a:srgbClr val="0070C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81BB9B3-324C-4EFD-BABC-6479DBB2ADE3}"/>
              </a:ext>
            </a:extLst>
          </p:cNvPr>
          <p:cNvSpPr txBox="1"/>
          <p:nvPr/>
        </p:nvSpPr>
        <p:spPr>
          <a:xfrm>
            <a:off x="3366837" y="4991177"/>
            <a:ext cx="495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0" i="1" u="none" strike="noStrike" baseline="0" dirty="0">
                <a:solidFill>
                  <a:srgbClr val="0070C0"/>
                </a:solidFill>
                <a:latin typeface="Lato" panose="020F0502020204030203" pitchFamily="34" charset="0"/>
              </a:rPr>
              <a:t>5</a:t>
            </a:r>
            <a:endParaRPr lang="en-GB" sz="2800" i="1" dirty="0">
              <a:solidFill>
                <a:srgbClr val="0070C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D6DB27A-BFFD-4ECD-8C96-1A40B161D055}"/>
              </a:ext>
            </a:extLst>
          </p:cNvPr>
          <p:cNvSpPr txBox="1"/>
          <p:nvPr/>
        </p:nvSpPr>
        <p:spPr>
          <a:xfrm>
            <a:off x="3317087" y="3575128"/>
            <a:ext cx="495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0" i="1" u="none" strike="noStrike" baseline="0" dirty="0">
                <a:solidFill>
                  <a:srgbClr val="0070C0"/>
                </a:solidFill>
                <a:latin typeface="Lato" panose="020F0502020204030203" pitchFamily="34" charset="0"/>
              </a:rPr>
              <a:t>6</a:t>
            </a:r>
            <a:endParaRPr lang="en-GB" sz="2800" i="1" dirty="0">
              <a:solidFill>
                <a:srgbClr val="0070C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6AB94A0-C6FE-47C2-9657-40CE765B3540}"/>
              </a:ext>
            </a:extLst>
          </p:cNvPr>
          <p:cNvSpPr txBox="1"/>
          <p:nvPr/>
        </p:nvSpPr>
        <p:spPr>
          <a:xfrm>
            <a:off x="3366837" y="4501871"/>
            <a:ext cx="495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0" i="1" u="none" strike="noStrike" baseline="0" dirty="0">
                <a:solidFill>
                  <a:srgbClr val="0070C0"/>
                </a:solidFill>
                <a:latin typeface="Lato" panose="020F0502020204030203" pitchFamily="34" charset="0"/>
              </a:rPr>
              <a:t>7</a:t>
            </a:r>
            <a:endParaRPr lang="en-GB" sz="2800" i="1" dirty="0">
              <a:solidFill>
                <a:srgbClr val="0070C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2579618-45BA-4A97-AF86-0B174AAD0CA6}"/>
              </a:ext>
            </a:extLst>
          </p:cNvPr>
          <p:cNvSpPr txBox="1"/>
          <p:nvPr/>
        </p:nvSpPr>
        <p:spPr>
          <a:xfrm>
            <a:off x="3317087" y="2694692"/>
            <a:ext cx="495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0" i="1" u="none" strike="noStrike" baseline="0" dirty="0">
                <a:solidFill>
                  <a:srgbClr val="0070C0"/>
                </a:solidFill>
                <a:latin typeface="Lato" panose="020F0502020204030203" pitchFamily="34" charset="0"/>
              </a:rPr>
              <a:t>8</a:t>
            </a:r>
            <a:endParaRPr lang="en-GB" sz="2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CB6BE11-E96A-457F-B49D-1878F2961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469" y="105316"/>
            <a:ext cx="7894532" cy="29254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FA3A6F2-6D71-41D3-A576-7AB077915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0772"/>
            <a:ext cx="6468378" cy="164805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20D4847-ED8C-44A8-AE23-70C8EC41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022" y="5104628"/>
            <a:ext cx="12192000" cy="181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32BA1CB-C17C-4472-A0CE-A7059E0BF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277"/>
            <a:ext cx="11645894" cy="5797446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361A58BC-6543-42D0-9F0F-7AF675EFAD8E}"/>
              </a:ext>
            </a:extLst>
          </p:cNvPr>
          <p:cNvSpPr txBox="1"/>
          <p:nvPr/>
        </p:nvSpPr>
        <p:spPr>
          <a:xfrm>
            <a:off x="600891" y="209006"/>
            <a:ext cx="343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workbook</a:t>
            </a:r>
            <a:r>
              <a:rPr lang="hr-HR" dirty="0"/>
              <a:t> p. 57</a:t>
            </a:r>
            <a:endParaRPr lang="en-GB" dirty="0"/>
          </a:p>
        </p:txBody>
      </p:sp>
      <p:sp>
        <p:nvSpPr>
          <p:cNvPr id="2" name="Znak oduzimanja 1">
            <a:extLst>
              <a:ext uri="{FF2B5EF4-FFF2-40B4-BE49-F238E27FC236}">
                <a16:creationId xmlns:a16="http://schemas.microsoft.com/office/drawing/2014/main" id="{D56EFF44-5130-4407-B1E0-27443A610BDA}"/>
              </a:ext>
            </a:extLst>
          </p:cNvPr>
          <p:cNvSpPr/>
          <p:nvPr/>
        </p:nvSpPr>
        <p:spPr>
          <a:xfrm>
            <a:off x="2590800" y="4013200"/>
            <a:ext cx="1130300" cy="1397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nak oduzimanja 4">
            <a:extLst>
              <a:ext uri="{FF2B5EF4-FFF2-40B4-BE49-F238E27FC236}">
                <a16:creationId xmlns:a16="http://schemas.microsoft.com/office/drawing/2014/main" id="{EEF2DD75-5B30-4611-8CF8-83100332C07E}"/>
              </a:ext>
            </a:extLst>
          </p:cNvPr>
          <p:cNvSpPr/>
          <p:nvPr/>
        </p:nvSpPr>
        <p:spPr>
          <a:xfrm>
            <a:off x="6248400" y="4470400"/>
            <a:ext cx="2514600" cy="889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nak oduzimanja 5">
            <a:extLst>
              <a:ext uri="{FF2B5EF4-FFF2-40B4-BE49-F238E27FC236}">
                <a16:creationId xmlns:a16="http://schemas.microsoft.com/office/drawing/2014/main" id="{07EA266E-D8B2-4DF8-ADFD-EFBBC858EB9E}"/>
              </a:ext>
            </a:extLst>
          </p:cNvPr>
          <p:cNvSpPr/>
          <p:nvPr/>
        </p:nvSpPr>
        <p:spPr>
          <a:xfrm>
            <a:off x="2590799" y="4838700"/>
            <a:ext cx="647701" cy="1397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Znak oduzimanja 6">
            <a:extLst>
              <a:ext uri="{FF2B5EF4-FFF2-40B4-BE49-F238E27FC236}">
                <a16:creationId xmlns:a16="http://schemas.microsoft.com/office/drawing/2014/main" id="{D1C8DD68-4DF7-4F30-A3FC-561D2FE0C5CF}"/>
              </a:ext>
            </a:extLst>
          </p:cNvPr>
          <p:cNvSpPr/>
          <p:nvPr/>
        </p:nvSpPr>
        <p:spPr>
          <a:xfrm>
            <a:off x="2476500" y="5229821"/>
            <a:ext cx="1130300" cy="1397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nak oduzimanja 7">
            <a:extLst>
              <a:ext uri="{FF2B5EF4-FFF2-40B4-BE49-F238E27FC236}">
                <a16:creationId xmlns:a16="http://schemas.microsoft.com/office/drawing/2014/main" id="{FD54AD31-564E-40EE-A415-29A2A78CBCBC}"/>
              </a:ext>
            </a:extLst>
          </p:cNvPr>
          <p:cNvSpPr/>
          <p:nvPr/>
        </p:nvSpPr>
        <p:spPr>
          <a:xfrm>
            <a:off x="4394200" y="5651500"/>
            <a:ext cx="1231900" cy="1524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nak oduzimanja 8">
            <a:extLst>
              <a:ext uri="{FF2B5EF4-FFF2-40B4-BE49-F238E27FC236}">
                <a16:creationId xmlns:a16="http://schemas.microsoft.com/office/drawing/2014/main" id="{B9359169-7519-47BE-9F09-A7D2B87FD77E}"/>
              </a:ext>
            </a:extLst>
          </p:cNvPr>
          <p:cNvSpPr/>
          <p:nvPr/>
        </p:nvSpPr>
        <p:spPr>
          <a:xfrm>
            <a:off x="9182100" y="6019800"/>
            <a:ext cx="850900" cy="1524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08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A2ED263-B36B-476A-8D4D-814E5B3D8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929" y="0"/>
            <a:ext cx="7910142" cy="685800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CC21EB83-7452-406C-B1E8-78D39B5C6FAF}"/>
              </a:ext>
            </a:extLst>
          </p:cNvPr>
          <p:cNvSpPr txBox="1"/>
          <p:nvPr/>
        </p:nvSpPr>
        <p:spPr>
          <a:xfrm>
            <a:off x="5548460" y="476484"/>
            <a:ext cx="420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i="1" dirty="0">
                <a:solidFill>
                  <a:srgbClr val="FF0000"/>
                </a:solidFill>
              </a:rPr>
              <a:t>1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B8A61CB6-ED7E-4C23-A4AB-D3F3319AFEFD}"/>
              </a:ext>
            </a:extLst>
          </p:cNvPr>
          <p:cNvSpPr txBox="1"/>
          <p:nvPr/>
        </p:nvSpPr>
        <p:spPr>
          <a:xfrm>
            <a:off x="9166261" y="578084"/>
            <a:ext cx="420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FF0000"/>
                </a:solidFill>
              </a:rPr>
              <a:t>2</a:t>
            </a:r>
            <a:endParaRPr lang="en-GB" sz="2000" i="1" dirty="0">
              <a:solidFill>
                <a:srgbClr val="FF000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C3867DE-42D7-427A-BEB8-E68A5EAB8592}"/>
              </a:ext>
            </a:extLst>
          </p:cNvPr>
          <p:cNvSpPr txBox="1"/>
          <p:nvPr/>
        </p:nvSpPr>
        <p:spPr>
          <a:xfrm>
            <a:off x="6513660" y="1016294"/>
            <a:ext cx="420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i="1" dirty="0">
                <a:solidFill>
                  <a:srgbClr val="FF0000"/>
                </a:solidFill>
              </a:rPr>
              <a:t>3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525DE11-6800-45E3-B3B3-7A262DC303B0}"/>
              </a:ext>
            </a:extLst>
          </p:cNvPr>
          <p:cNvSpPr txBox="1"/>
          <p:nvPr/>
        </p:nvSpPr>
        <p:spPr>
          <a:xfrm>
            <a:off x="7885260" y="5251684"/>
            <a:ext cx="420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i="1" dirty="0">
                <a:solidFill>
                  <a:srgbClr val="FF0000"/>
                </a:solidFill>
              </a:rPr>
              <a:t>4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D8F8A08-F7EF-4E18-8D30-5CEF1225D625}"/>
              </a:ext>
            </a:extLst>
          </p:cNvPr>
          <p:cNvSpPr txBox="1"/>
          <p:nvPr/>
        </p:nvSpPr>
        <p:spPr>
          <a:xfrm>
            <a:off x="8184430" y="3600684"/>
            <a:ext cx="420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i="1" dirty="0">
                <a:solidFill>
                  <a:srgbClr val="FF0000"/>
                </a:solidFill>
              </a:rPr>
              <a:t>5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993E9C0-59B5-40AB-A3D5-E2388C7B7F43}"/>
              </a:ext>
            </a:extLst>
          </p:cNvPr>
          <p:cNvSpPr txBox="1"/>
          <p:nvPr/>
        </p:nvSpPr>
        <p:spPr>
          <a:xfrm>
            <a:off x="5548460" y="3800739"/>
            <a:ext cx="420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i="1" dirty="0">
                <a:solidFill>
                  <a:srgbClr val="FF0000"/>
                </a:solidFill>
              </a:rPr>
              <a:t>6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9AE62ADB-BA36-4B20-AAC5-AF15E1C82B6D}"/>
              </a:ext>
            </a:extLst>
          </p:cNvPr>
          <p:cNvSpPr txBox="1"/>
          <p:nvPr/>
        </p:nvSpPr>
        <p:spPr>
          <a:xfrm>
            <a:off x="5758730" y="2657151"/>
            <a:ext cx="420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i="1" dirty="0">
                <a:solidFill>
                  <a:srgbClr val="FF0000"/>
                </a:solidFill>
              </a:rPr>
              <a:t>7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3581EA3-FB9D-4A56-9DE8-E12ACB66560D}"/>
              </a:ext>
            </a:extLst>
          </p:cNvPr>
          <p:cNvSpPr txBox="1"/>
          <p:nvPr/>
        </p:nvSpPr>
        <p:spPr>
          <a:xfrm>
            <a:off x="4298230" y="6175051"/>
            <a:ext cx="420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i="1" dirty="0">
                <a:solidFill>
                  <a:srgbClr val="FF0000"/>
                </a:solidFill>
              </a:rPr>
              <a:t>8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2C68376-911C-4CDD-B603-F8A714F9F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718" y="1756264"/>
            <a:ext cx="3890430" cy="300721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7461276-2F97-4135-96EA-5903110A1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8" y="-42595"/>
            <a:ext cx="8017809" cy="6858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75F935F-1432-4684-A242-F69571284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367" y="2762096"/>
            <a:ext cx="2276539" cy="4189037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9E9F8BF3-E091-3B29-9B5E-AAEE2BB9A84C}"/>
              </a:ext>
            </a:extLst>
          </p:cNvPr>
          <p:cNvSpPr txBox="1"/>
          <p:nvPr/>
        </p:nvSpPr>
        <p:spPr>
          <a:xfrm>
            <a:off x="4777740" y="199311"/>
            <a:ext cx="397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b  a  s  e  b  a  l  </a:t>
            </a:r>
            <a:r>
              <a:rPr lang="hr-HR" sz="3600" dirty="0" err="1"/>
              <a:t>l</a:t>
            </a:r>
            <a:endParaRPr lang="hr-HR" sz="3600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05625F5-18B9-4E8E-B302-4D00EB5E33E3}"/>
              </a:ext>
            </a:extLst>
          </p:cNvPr>
          <p:cNvSpPr txBox="1"/>
          <p:nvPr/>
        </p:nvSpPr>
        <p:spPr>
          <a:xfrm>
            <a:off x="5663723" y="697587"/>
            <a:ext cx="491211" cy="19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hr-HR" sz="3600" dirty="0"/>
              <a:t>k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i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i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n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g</a:t>
            </a:r>
            <a:endParaRPr lang="hr-HR" sz="4400" dirty="0"/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452F2178-37CD-92AC-4790-AE60940C355A}"/>
              </a:ext>
            </a:extLst>
          </p:cNvPr>
          <p:cNvSpPr txBox="1"/>
          <p:nvPr/>
        </p:nvSpPr>
        <p:spPr>
          <a:xfrm>
            <a:off x="4837645" y="1057068"/>
            <a:ext cx="491211" cy="22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hr-HR" sz="3600" dirty="0"/>
              <a:t>b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o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x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i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n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g</a:t>
            </a:r>
            <a:endParaRPr lang="hr-HR" sz="4400" dirty="0"/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6E336275-3733-FBFD-1DDC-9F6AD760739E}"/>
              </a:ext>
            </a:extLst>
          </p:cNvPr>
          <p:cNvSpPr txBox="1"/>
          <p:nvPr/>
        </p:nvSpPr>
        <p:spPr>
          <a:xfrm>
            <a:off x="266757" y="1811587"/>
            <a:ext cx="372534" cy="22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hr-HR" sz="3600" dirty="0"/>
              <a:t>t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e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n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n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i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s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4C953848-C6D8-224E-EC2E-DFA04F39E362}"/>
              </a:ext>
            </a:extLst>
          </p:cNvPr>
          <p:cNvSpPr txBox="1"/>
          <p:nvPr/>
        </p:nvSpPr>
        <p:spPr>
          <a:xfrm>
            <a:off x="2522413" y="1952279"/>
            <a:ext cx="3744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  s w  i m </a:t>
            </a:r>
            <a:r>
              <a:rPr lang="hr-HR" sz="3600" dirty="0" err="1"/>
              <a:t>m</a:t>
            </a:r>
            <a:r>
              <a:rPr lang="hr-HR" sz="3600" dirty="0"/>
              <a:t>     n    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854F6D8C-6F63-412E-034B-DFB647FBBD6E}"/>
              </a:ext>
            </a:extLst>
          </p:cNvPr>
          <p:cNvSpPr txBox="1"/>
          <p:nvPr/>
        </p:nvSpPr>
        <p:spPr>
          <a:xfrm>
            <a:off x="647978" y="3078480"/>
            <a:ext cx="3643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c  e  h  o c  k  e  y 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945B2800-D0DA-7F61-CC30-343D8D7285BD}"/>
              </a:ext>
            </a:extLst>
          </p:cNvPr>
          <p:cNvSpPr txBox="1"/>
          <p:nvPr/>
        </p:nvSpPr>
        <p:spPr>
          <a:xfrm>
            <a:off x="3943546" y="3948744"/>
            <a:ext cx="372534" cy="2997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hr-HR" sz="3600" dirty="0"/>
              <a:t>h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a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n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d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b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a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l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l</a:t>
            </a: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305BEB93-892E-1BD9-8D81-E5DB5056245E}"/>
              </a:ext>
            </a:extLst>
          </p:cNvPr>
          <p:cNvSpPr txBox="1"/>
          <p:nvPr/>
        </p:nvSpPr>
        <p:spPr>
          <a:xfrm>
            <a:off x="1835446" y="4508871"/>
            <a:ext cx="3643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c  y   c  l   i       g 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812E7781-6757-25AB-67E4-995907E3C6C6}"/>
              </a:ext>
            </a:extLst>
          </p:cNvPr>
          <p:cNvSpPr txBox="1"/>
          <p:nvPr/>
        </p:nvSpPr>
        <p:spPr>
          <a:xfrm>
            <a:off x="2005374" y="5552612"/>
            <a:ext cx="3643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f  o </a:t>
            </a:r>
            <a:r>
              <a:rPr lang="hr-HR" sz="3600" dirty="0" err="1"/>
              <a:t>o</a:t>
            </a:r>
            <a:r>
              <a:rPr lang="hr-HR" sz="3600" dirty="0"/>
              <a:t>  t   b     l   </a:t>
            </a:r>
            <a:r>
              <a:rPr lang="hr-HR" sz="3600" dirty="0" err="1"/>
              <a:t>l</a:t>
            </a:r>
            <a:endParaRPr lang="hr-HR" sz="3600" dirty="0"/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2014D5E4-883B-2D86-2098-E52765E6C4A8}"/>
              </a:ext>
            </a:extLst>
          </p:cNvPr>
          <p:cNvSpPr txBox="1"/>
          <p:nvPr/>
        </p:nvSpPr>
        <p:spPr>
          <a:xfrm>
            <a:off x="3105739" y="2457945"/>
            <a:ext cx="372534" cy="2997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hr-HR" sz="3600" dirty="0"/>
              <a:t>a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t</a:t>
            </a:r>
          </a:p>
          <a:p>
            <a:pPr>
              <a:lnSpc>
                <a:spcPts val="2800"/>
              </a:lnSpc>
            </a:pPr>
            <a:endParaRPr lang="hr-HR" sz="3600" dirty="0"/>
          </a:p>
          <a:p>
            <a:pPr>
              <a:lnSpc>
                <a:spcPts val="2800"/>
              </a:lnSpc>
            </a:pPr>
            <a:r>
              <a:rPr lang="hr-HR" sz="3600" dirty="0"/>
              <a:t>r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p</a:t>
            </a:r>
          </a:p>
          <a:p>
            <a:pPr>
              <a:lnSpc>
                <a:spcPts val="2800"/>
              </a:lnSpc>
            </a:pPr>
            <a:r>
              <a:rPr lang="hr-HR" sz="3600" dirty="0"/>
              <a:t>o</a:t>
            </a:r>
          </a:p>
          <a:p>
            <a:pPr>
              <a:lnSpc>
                <a:spcPts val="2800"/>
              </a:lnSpc>
            </a:pPr>
            <a:endParaRPr lang="hr-HR" sz="3600" dirty="0"/>
          </a:p>
          <a:p>
            <a:pPr>
              <a:lnSpc>
                <a:spcPts val="2800"/>
              </a:lnSpc>
            </a:pPr>
            <a:r>
              <a:rPr lang="hr-HR" sz="36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5970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8" grpId="0"/>
      <p:bldP spid="21" grpId="0"/>
      <p:bldP spid="22" grpId="0"/>
      <p:bldP spid="24" grpId="0"/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0AC3E4D8-8900-4000-978C-155AE67D3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4" y="0"/>
            <a:ext cx="12107551" cy="685800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9CAC0DA-4F07-24F9-14A3-E2C01BE71237}"/>
              </a:ext>
            </a:extLst>
          </p:cNvPr>
          <p:cNvSpPr txBox="1"/>
          <p:nvPr/>
        </p:nvSpPr>
        <p:spPr>
          <a:xfrm>
            <a:off x="2045244" y="3109395"/>
            <a:ext cx="256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more </a:t>
            </a:r>
            <a:r>
              <a:rPr lang="hr-HR" sz="2400" dirty="0" err="1">
                <a:solidFill>
                  <a:srgbClr val="0070C0"/>
                </a:solidFill>
              </a:rPr>
              <a:t>interesting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2C95B28-BB95-165C-C5DC-015C31662B99}"/>
              </a:ext>
            </a:extLst>
          </p:cNvPr>
          <p:cNvSpPr txBox="1"/>
          <p:nvPr/>
        </p:nvSpPr>
        <p:spPr>
          <a:xfrm>
            <a:off x="1704522" y="3564062"/>
            <a:ext cx="220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more </a:t>
            </a:r>
            <a:r>
              <a:rPr lang="hr-HR" sz="2400" dirty="0" err="1">
                <a:solidFill>
                  <a:srgbClr val="0070C0"/>
                </a:solidFill>
              </a:rPr>
              <a:t>expensive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E3BCBA7-6918-15A6-4E20-205B2B770021}"/>
              </a:ext>
            </a:extLst>
          </p:cNvPr>
          <p:cNvSpPr txBox="1"/>
          <p:nvPr/>
        </p:nvSpPr>
        <p:spPr>
          <a:xfrm>
            <a:off x="1704521" y="4042133"/>
            <a:ext cx="2704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more </a:t>
            </a:r>
            <a:r>
              <a:rPr lang="hr-HR" sz="2400" dirty="0" err="1">
                <a:solidFill>
                  <a:srgbClr val="0070C0"/>
                </a:solidFill>
              </a:rPr>
              <a:t>dangerous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074C06A-1F73-F797-2583-EC779619657D}"/>
              </a:ext>
            </a:extLst>
          </p:cNvPr>
          <p:cNvSpPr txBox="1"/>
          <p:nvPr/>
        </p:nvSpPr>
        <p:spPr>
          <a:xfrm>
            <a:off x="1954892" y="4503847"/>
            <a:ext cx="220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0070C0"/>
                </a:solidFill>
              </a:rPr>
              <a:t>slower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55381A8-3AFD-7AE1-ECAC-864AFB1E3F0A}"/>
              </a:ext>
            </a:extLst>
          </p:cNvPr>
          <p:cNvSpPr txBox="1"/>
          <p:nvPr/>
        </p:nvSpPr>
        <p:spPr>
          <a:xfrm>
            <a:off x="2205265" y="4966629"/>
            <a:ext cx="220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more </a:t>
            </a:r>
            <a:r>
              <a:rPr lang="hr-HR" sz="2400" dirty="0" err="1">
                <a:solidFill>
                  <a:srgbClr val="0070C0"/>
                </a:solidFill>
              </a:rPr>
              <a:t>boring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594FA530-5277-829F-B1E2-AF2B68A6C9F0}"/>
              </a:ext>
            </a:extLst>
          </p:cNvPr>
          <p:cNvSpPr txBox="1"/>
          <p:nvPr/>
        </p:nvSpPr>
        <p:spPr>
          <a:xfrm>
            <a:off x="2406650" y="5430528"/>
            <a:ext cx="220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0070C0"/>
                </a:solidFill>
              </a:rPr>
              <a:t>faster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C80DE5F-7A56-84F9-3C04-4F9A319D7887}"/>
              </a:ext>
            </a:extLst>
          </p:cNvPr>
          <p:cNvSpPr txBox="1"/>
          <p:nvPr/>
        </p:nvSpPr>
        <p:spPr>
          <a:xfrm>
            <a:off x="2384787" y="6355886"/>
            <a:ext cx="220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0070C0"/>
                </a:solidFill>
              </a:rPr>
              <a:t>easier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CEB3D607-CDDF-523F-28A4-D87223CFF9A4}"/>
              </a:ext>
            </a:extLst>
          </p:cNvPr>
          <p:cNvSpPr txBox="1"/>
          <p:nvPr/>
        </p:nvSpPr>
        <p:spPr>
          <a:xfrm>
            <a:off x="2384787" y="5908917"/>
            <a:ext cx="220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0070C0"/>
                </a:solidFill>
              </a:rPr>
              <a:t>funnier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7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7E92C7D-B073-4634-A900-B64BFAB14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09"/>
            <a:ext cx="12192000" cy="5124582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49C4E3F5-407C-383B-BFE3-B95469ACD7A2}"/>
              </a:ext>
            </a:extLst>
          </p:cNvPr>
          <p:cNvSpPr txBox="1"/>
          <p:nvPr/>
        </p:nvSpPr>
        <p:spPr>
          <a:xfrm>
            <a:off x="2455637" y="2515522"/>
            <a:ext cx="220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0070C0"/>
                </a:solidFill>
              </a:rPr>
              <a:t>heavier</a:t>
            </a:r>
            <a:endParaRPr lang="en-GB" sz="2400" i="1" dirty="0">
              <a:solidFill>
                <a:srgbClr val="0070C0"/>
              </a:solidFill>
            </a:endParaRP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820CAC1E-E0B6-F16B-88C5-8B75581CDF33}"/>
              </a:ext>
            </a:extLst>
          </p:cNvPr>
          <p:cNvSpPr/>
          <p:nvPr/>
        </p:nvSpPr>
        <p:spPr>
          <a:xfrm>
            <a:off x="11375571" y="2567260"/>
            <a:ext cx="816429" cy="46166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61BA3D0-3B85-711F-4951-85551D18A8B3}"/>
              </a:ext>
            </a:extLst>
          </p:cNvPr>
          <p:cNvSpPr txBox="1"/>
          <p:nvPr/>
        </p:nvSpPr>
        <p:spPr>
          <a:xfrm>
            <a:off x="2259694" y="3000047"/>
            <a:ext cx="220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0070C0"/>
                </a:solidFill>
              </a:rPr>
              <a:t>closer</a:t>
            </a:r>
            <a:endParaRPr lang="en-GB" sz="2400" i="1" dirty="0">
              <a:solidFill>
                <a:srgbClr val="0070C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A62A02E-C19E-7FBD-5340-FF303667C369}"/>
              </a:ext>
            </a:extLst>
          </p:cNvPr>
          <p:cNvSpPr txBox="1"/>
          <p:nvPr/>
        </p:nvSpPr>
        <p:spPr>
          <a:xfrm>
            <a:off x="2161722" y="3500900"/>
            <a:ext cx="2417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0070C0"/>
                </a:solidFill>
              </a:rPr>
              <a:t>more </a:t>
            </a:r>
            <a:r>
              <a:rPr lang="hr-HR" sz="2400" i="1" dirty="0" err="1">
                <a:solidFill>
                  <a:srgbClr val="0070C0"/>
                </a:solidFill>
              </a:rPr>
              <a:t>dangerous</a:t>
            </a:r>
            <a:endParaRPr lang="en-GB" sz="2400" i="1" dirty="0">
              <a:solidFill>
                <a:srgbClr val="0070C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6B91B8C-AA84-691F-46E6-068482AE1F4B}"/>
              </a:ext>
            </a:extLst>
          </p:cNvPr>
          <p:cNvSpPr txBox="1"/>
          <p:nvPr/>
        </p:nvSpPr>
        <p:spPr>
          <a:xfrm>
            <a:off x="1933122" y="4001755"/>
            <a:ext cx="220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0070C0"/>
                </a:solidFill>
              </a:rPr>
              <a:t>colder</a:t>
            </a:r>
            <a:endParaRPr lang="en-GB" sz="2400" i="1" dirty="0">
              <a:solidFill>
                <a:srgbClr val="0070C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5A48851-B8A8-2F54-CE05-ADC1131F8C54}"/>
              </a:ext>
            </a:extLst>
          </p:cNvPr>
          <p:cNvSpPr txBox="1"/>
          <p:nvPr/>
        </p:nvSpPr>
        <p:spPr>
          <a:xfrm>
            <a:off x="3663951" y="4491314"/>
            <a:ext cx="220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0070C0"/>
                </a:solidFill>
              </a:rPr>
              <a:t>larger</a:t>
            </a:r>
            <a:endParaRPr lang="en-GB" sz="2400" i="1" dirty="0">
              <a:solidFill>
                <a:srgbClr val="0070C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CDA879A-65FD-2600-FD8A-F4DB435E68C9}"/>
              </a:ext>
            </a:extLst>
          </p:cNvPr>
          <p:cNvSpPr txBox="1"/>
          <p:nvPr/>
        </p:nvSpPr>
        <p:spPr>
          <a:xfrm>
            <a:off x="3361419" y="5514792"/>
            <a:ext cx="220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0070C0"/>
                </a:solidFill>
              </a:rPr>
              <a:t>more </a:t>
            </a:r>
            <a:r>
              <a:rPr lang="hr-HR" sz="2400" i="1" dirty="0" err="1">
                <a:solidFill>
                  <a:srgbClr val="0070C0"/>
                </a:solidFill>
              </a:rPr>
              <a:t>expensive</a:t>
            </a:r>
            <a:endParaRPr lang="en-GB" sz="2400" i="1" dirty="0">
              <a:solidFill>
                <a:srgbClr val="0070C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3B5C510B-A7F6-D313-8242-F5B8184A7B74}"/>
              </a:ext>
            </a:extLst>
          </p:cNvPr>
          <p:cNvSpPr txBox="1"/>
          <p:nvPr/>
        </p:nvSpPr>
        <p:spPr>
          <a:xfrm>
            <a:off x="3372306" y="4988697"/>
            <a:ext cx="220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0070C0"/>
                </a:solidFill>
              </a:rPr>
              <a:t>better</a:t>
            </a:r>
            <a:endParaRPr lang="en-GB" sz="2400" i="1" dirty="0">
              <a:solidFill>
                <a:srgbClr val="0070C0"/>
              </a:solidFill>
            </a:endParaRP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CAD0977A-CD9E-8003-B219-166F3E2C36F8}"/>
              </a:ext>
            </a:extLst>
          </p:cNvPr>
          <p:cNvSpPr/>
          <p:nvPr/>
        </p:nvSpPr>
        <p:spPr>
          <a:xfrm>
            <a:off x="10695214" y="3023995"/>
            <a:ext cx="816429" cy="46166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C90D2BC2-B841-30D6-9F71-33AEB1CAEC15}"/>
              </a:ext>
            </a:extLst>
          </p:cNvPr>
          <p:cNvSpPr/>
          <p:nvPr/>
        </p:nvSpPr>
        <p:spPr>
          <a:xfrm>
            <a:off x="10695214" y="3512374"/>
            <a:ext cx="816429" cy="46166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8160CFF6-B376-C6C4-25D6-5BB609DC74D3}"/>
              </a:ext>
            </a:extLst>
          </p:cNvPr>
          <p:cNvSpPr/>
          <p:nvPr/>
        </p:nvSpPr>
        <p:spPr>
          <a:xfrm>
            <a:off x="11375570" y="4032620"/>
            <a:ext cx="816429" cy="46166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D375674C-010B-3991-174B-24FEE5B18582}"/>
              </a:ext>
            </a:extLst>
          </p:cNvPr>
          <p:cNvSpPr/>
          <p:nvPr/>
        </p:nvSpPr>
        <p:spPr>
          <a:xfrm>
            <a:off x="11357064" y="4524513"/>
            <a:ext cx="816429" cy="46166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EB06B4FD-5FAB-1C5F-62A6-14B8A18FD0D8}"/>
              </a:ext>
            </a:extLst>
          </p:cNvPr>
          <p:cNvSpPr/>
          <p:nvPr/>
        </p:nvSpPr>
        <p:spPr>
          <a:xfrm>
            <a:off x="10695214" y="5036315"/>
            <a:ext cx="816429" cy="46166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C89187EB-0AFF-C503-AE7C-279D71EA1389}"/>
              </a:ext>
            </a:extLst>
          </p:cNvPr>
          <p:cNvSpPr/>
          <p:nvPr/>
        </p:nvSpPr>
        <p:spPr>
          <a:xfrm>
            <a:off x="11338558" y="5513803"/>
            <a:ext cx="816429" cy="46166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52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6C82050-B1B9-4A1F-B70E-680C71252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44" y="340216"/>
            <a:ext cx="7536411" cy="298036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33B0BEF-A5ED-4FCA-8488-BCE2A9320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44" y="3219379"/>
            <a:ext cx="6931543" cy="363862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628C783-EAA4-1699-460E-5DAC3FC7FB98}"/>
              </a:ext>
            </a:extLst>
          </p:cNvPr>
          <p:cNvSpPr txBox="1"/>
          <p:nvPr/>
        </p:nvSpPr>
        <p:spPr>
          <a:xfrm>
            <a:off x="583294" y="2127855"/>
            <a:ext cx="46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0070C0"/>
                </a:solidFill>
              </a:rPr>
              <a:t>Vanilla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ice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cream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is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tastier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than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ice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cream</a:t>
            </a:r>
            <a:r>
              <a:rPr lang="hr-HR" sz="2000" i="1" dirty="0">
                <a:solidFill>
                  <a:srgbClr val="0070C0"/>
                </a:solidFill>
              </a:rPr>
              <a:t>.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3E341BA-BE77-9C75-0F3B-A01E3F416299}"/>
              </a:ext>
            </a:extLst>
          </p:cNvPr>
          <p:cNvSpPr txBox="1"/>
          <p:nvPr/>
        </p:nvSpPr>
        <p:spPr>
          <a:xfrm>
            <a:off x="583294" y="2920469"/>
            <a:ext cx="62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0070C0"/>
                </a:solidFill>
              </a:rPr>
              <a:t>Hamburgers</a:t>
            </a:r>
            <a:r>
              <a:rPr lang="hr-HR" sz="2000" i="1" dirty="0">
                <a:solidFill>
                  <a:srgbClr val="0070C0"/>
                </a:solidFill>
              </a:rPr>
              <a:t> are more </a:t>
            </a:r>
            <a:r>
              <a:rPr lang="hr-HR" sz="2000" i="1" dirty="0" err="1">
                <a:solidFill>
                  <a:srgbClr val="0070C0"/>
                </a:solidFill>
              </a:rPr>
              <a:t>delicious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than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vegetables</a:t>
            </a:r>
            <a:r>
              <a:rPr lang="hr-HR" sz="2000" i="1" dirty="0">
                <a:solidFill>
                  <a:srgbClr val="0070C0"/>
                </a:solidFill>
              </a:rPr>
              <a:t>.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7092E44-6C95-70D2-DE2B-A80BA9B9AFB7}"/>
              </a:ext>
            </a:extLst>
          </p:cNvPr>
          <p:cNvSpPr txBox="1"/>
          <p:nvPr/>
        </p:nvSpPr>
        <p:spPr>
          <a:xfrm>
            <a:off x="565333" y="3406118"/>
            <a:ext cx="5101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0070C0"/>
                </a:solidFill>
              </a:rPr>
              <a:t>History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is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not</a:t>
            </a:r>
            <a:r>
              <a:rPr lang="hr-HR" sz="2000" i="1" dirty="0">
                <a:solidFill>
                  <a:srgbClr val="0070C0"/>
                </a:solidFill>
              </a:rPr>
              <a:t> more </a:t>
            </a:r>
            <a:r>
              <a:rPr lang="hr-HR" sz="2000" i="1" dirty="0" err="1">
                <a:solidFill>
                  <a:srgbClr val="0070C0"/>
                </a:solidFill>
              </a:rPr>
              <a:t>difficult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than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maths</a:t>
            </a:r>
            <a:r>
              <a:rPr lang="hr-HR" sz="2000" i="1" dirty="0">
                <a:solidFill>
                  <a:srgbClr val="0070C0"/>
                </a:solidFill>
              </a:rPr>
              <a:t>.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C7E964A-5E12-8109-F814-D35438968839}"/>
              </a:ext>
            </a:extLst>
          </p:cNvPr>
          <p:cNvSpPr txBox="1"/>
          <p:nvPr/>
        </p:nvSpPr>
        <p:spPr>
          <a:xfrm>
            <a:off x="583294" y="4150719"/>
            <a:ext cx="5787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0070C0"/>
                </a:solidFill>
              </a:rPr>
              <a:t>Travelling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by</a:t>
            </a:r>
            <a:r>
              <a:rPr lang="hr-HR" sz="2000" i="1" dirty="0">
                <a:solidFill>
                  <a:srgbClr val="0070C0"/>
                </a:solidFill>
              </a:rPr>
              <a:t> car </a:t>
            </a:r>
            <a:r>
              <a:rPr lang="hr-HR" sz="2000" i="1" dirty="0" err="1">
                <a:solidFill>
                  <a:srgbClr val="0070C0"/>
                </a:solidFill>
              </a:rPr>
              <a:t>is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not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faster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than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travelling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by</a:t>
            </a:r>
            <a:r>
              <a:rPr lang="hr-HR" sz="2000" i="1" dirty="0">
                <a:solidFill>
                  <a:srgbClr val="0070C0"/>
                </a:solidFill>
              </a:rPr>
              <a:t> plane.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9AA7F81-4537-D0AB-D96A-8D0F85A8C834}"/>
              </a:ext>
            </a:extLst>
          </p:cNvPr>
          <p:cNvSpPr txBox="1"/>
          <p:nvPr/>
        </p:nvSpPr>
        <p:spPr>
          <a:xfrm>
            <a:off x="583294" y="4935728"/>
            <a:ext cx="5977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0070C0"/>
                </a:solidFill>
              </a:rPr>
              <a:t>Comics</a:t>
            </a:r>
            <a:r>
              <a:rPr lang="hr-HR" sz="2000" i="1" dirty="0">
                <a:solidFill>
                  <a:srgbClr val="0070C0"/>
                </a:solidFill>
              </a:rPr>
              <a:t> are more </a:t>
            </a:r>
            <a:r>
              <a:rPr lang="hr-HR" sz="2000" i="1" dirty="0" err="1">
                <a:solidFill>
                  <a:srgbClr val="0070C0"/>
                </a:solidFill>
              </a:rPr>
              <a:t>interesting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than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newspapers</a:t>
            </a:r>
            <a:r>
              <a:rPr lang="hr-HR" sz="2000" i="1" dirty="0">
                <a:solidFill>
                  <a:srgbClr val="0070C0"/>
                </a:solidFill>
              </a:rPr>
              <a:t>.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F6228E0-CA55-2527-0CF8-8C455646EC1F}"/>
              </a:ext>
            </a:extLst>
          </p:cNvPr>
          <p:cNvSpPr txBox="1"/>
          <p:nvPr/>
        </p:nvSpPr>
        <p:spPr>
          <a:xfrm>
            <a:off x="583294" y="5667013"/>
            <a:ext cx="71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0070C0"/>
                </a:solidFill>
              </a:rPr>
              <a:t>Doing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the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dishes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is</a:t>
            </a:r>
            <a:r>
              <a:rPr lang="hr-HR" sz="2000" i="1" dirty="0">
                <a:solidFill>
                  <a:srgbClr val="0070C0"/>
                </a:solidFill>
              </a:rPr>
              <a:t> more </a:t>
            </a:r>
            <a:r>
              <a:rPr lang="hr-HR" sz="2000" i="1" dirty="0" err="1">
                <a:solidFill>
                  <a:srgbClr val="0070C0"/>
                </a:solidFill>
              </a:rPr>
              <a:t>boring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than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doing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the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shopping</a:t>
            </a:r>
            <a:r>
              <a:rPr lang="hr-HR" sz="2000" i="1" dirty="0">
                <a:solidFill>
                  <a:srgbClr val="0070C0"/>
                </a:solidFill>
              </a:rPr>
              <a:t>.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0CD0F83-2070-5067-04F4-B5DFAFFAC366}"/>
              </a:ext>
            </a:extLst>
          </p:cNvPr>
          <p:cNvSpPr txBox="1"/>
          <p:nvPr/>
        </p:nvSpPr>
        <p:spPr>
          <a:xfrm>
            <a:off x="583294" y="6429110"/>
            <a:ext cx="4880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0070C0"/>
                </a:solidFill>
              </a:rPr>
              <a:t>Monkeys</a:t>
            </a:r>
            <a:r>
              <a:rPr lang="hr-HR" sz="2000" i="1" dirty="0">
                <a:solidFill>
                  <a:srgbClr val="0070C0"/>
                </a:solidFill>
              </a:rPr>
              <a:t> are </a:t>
            </a:r>
            <a:r>
              <a:rPr lang="hr-HR" sz="2000" i="1" dirty="0" err="1">
                <a:solidFill>
                  <a:srgbClr val="0070C0"/>
                </a:solidFill>
              </a:rPr>
              <a:t>funnier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than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hr-HR" sz="2000" i="1" dirty="0" err="1">
                <a:solidFill>
                  <a:srgbClr val="0070C0"/>
                </a:solidFill>
              </a:rPr>
              <a:t>snakes</a:t>
            </a:r>
            <a:r>
              <a:rPr lang="hr-HR" sz="2000" i="1" dirty="0">
                <a:solidFill>
                  <a:srgbClr val="0070C0"/>
                </a:solidFill>
              </a:rPr>
              <a:t>.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FD25702-67A2-433D-98E0-63F41C953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8" y="0"/>
            <a:ext cx="5737559" cy="6858000"/>
          </a:xfrm>
          <a:prstGeom prst="rect">
            <a:avLst/>
          </a:prstGeom>
        </p:spPr>
      </p:pic>
      <p:pic>
        <p:nvPicPr>
          <p:cNvPr id="2" name="Slika 2">
            <a:extLst>
              <a:ext uri="{FF2B5EF4-FFF2-40B4-BE49-F238E27FC236}">
                <a16:creationId xmlns:a16="http://schemas.microsoft.com/office/drawing/2014/main" id="{967E83D2-DA4E-5839-2E5C-8CC13FEEB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781" y="2186584"/>
            <a:ext cx="6034481" cy="204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4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559FC56-F78D-41D3-A41D-2E141A068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894" y="3213279"/>
            <a:ext cx="3193106" cy="364472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4E409D9-2796-4D4F-A56C-55F84FA70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1550"/>
            <a:ext cx="12192000" cy="3198205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C2D4052F-55EC-4559-88AD-97080E05899C}"/>
              </a:ext>
            </a:extLst>
          </p:cNvPr>
          <p:cNvSpPr txBox="1"/>
          <p:nvPr/>
        </p:nvSpPr>
        <p:spPr>
          <a:xfrm>
            <a:off x="5031198" y="1664397"/>
            <a:ext cx="722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BE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1FE1450A-CC31-65E8-6033-697DCAC002B6}"/>
              </a:ext>
            </a:extLst>
          </p:cNvPr>
          <p:cNvSpPr txBox="1"/>
          <p:nvPr/>
        </p:nvSpPr>
        <p:spPr>
          <a:xfrm>
            <a:off x="1012281" y="1664397"/>
            <a:ext cx="107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GET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FAFFDAD-48BF-E678-C2EC-2E8ECDA1A9A0}"/>
              </a:ext>
            </a:extLst>
          </p:cNvPr>
          <p:cNvSpPr txBox="1"/>
          <p:nvPr/>
        </p:nvSpPr>
        <p:spPr>
          <a:xfrm>
            <a:off x="9237439" y="1664397"/>
            <a:ext cx="114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TAKE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06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D009FD1-75AA-4D1F-96C1-6A1392974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93" y="0"/>
            <a:ext cx="10659014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CF1DFC24-1275-0347-1345-B28923885B9F}"/>
              </a:ext>
            </a:extLst>
          </p:cNvPr>
          <p:cNvSpPr txBox="1"/>
          <p:nvPr/>
        </p:nvSpPr>
        <p:spPr>
          <a:xfrm>
            <a:off x="6276525" y="826197"/>
            <a:ext cx="222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0070C0"/>
                </a:solidFill>
              </a:rPr>
              <a:t>hurt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CC73EC80-DC6D-BC83-CEA5-FC8744D7CF84}"/>
              </a:ext>
            </a:extLst>
          </p:cNvPr>
          <p:cNvSpPr txBox="1"/>
          <p:nvPr/>
        </p:nvSpPr>
        <p:spPr>
          <a:xfrm>
            <a:off x="2989040" y="1228968"/>
            <a:ext cx="222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0070C0"/>
                </a:solidFill>
              </a:rPr>
              <a:t>panicky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068321A-4426-6BF5-5591-E47C958FED7A}"/>
              </a:ext>
            </a:extLst>
          </p:cNvPr>
          <p:cNvSpPr txBox="1"/>
          <p:nvPr/>
        </p:nvSpPr>
        <p:spPr>
          <a:xfrm>
            <a:off x="3315611" y="1696822"/>
            <a:ext cx="222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fit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2BFC92A-5718-42EE-29C3-FE9AAA343F0C}"/>
              </a:ext>
            </a:extLst>
          </p:cNvPr>
          <p:cNvSpPr txBox="1"/>
          <p:nvPr/>
        </p:nvSpPr>
        <p:spPr>
          <a:xfrm>
            <a:off x="3870782" y="2501480"/>
            <a:ext cx="222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take </a:t>
            </a:r>
            <a:r>
              <a:rPr lang="hr-HR" sz="2800" i="1" dirty="0" err="1">
                <a:solidFill>
                  <a:srgbClr val="0070C0"/>
                </a:solidFill>
              </a:rPr>
              <a:t>up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FDCD6D5-CA6B-07BD-CF97-A2F0039F3A6E}"/>
              </a:ext>
            </a:extLst>
          </p:cNvPr>
          <p:cNvSpPr txBox="1"/>
          <p:nvPr/>
        </p:nvSpPr>
        <p:spPr>
          <a:xfrm>
            <a:off x="3870782" y="3379928"/>
            <a:ext cx="222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0070C0"/>
                </a:solidFill>
              </a:rPr>
              <a:t>calm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D8005E0-6C49-0471-9338-F7A97C31EC6F}"/>
              </a:ext>
            </a:extLst>
          </p:cNvPr>
          <p:cNvSpPr txBox="1"/>
          <p:nvPr/>
        </p:nvSpPr>
        <p:spPr>
          <a:xfrm>
            <a:off x="3968753" y="4219188"/>
            <a:ext cx="222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0070C0"/>
                </a:solidFill>
              </a:rPr>
              <a:t>lost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3E83954-AE37-3E2D-495E-0868DA748A90}"/>
              </a:ext>
            </a:extLst>
          </p:cNvPr>
          <p:cNvSpPr txBox="1"/>
          <p:nvPr/>
        </p:nvSpPr>
        <p:spPr>
          <a:xfrm>
            <a:off x="5540829" y="5080690"/>
            <a:ext cx="222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70C0"/>
                </a:solidFill>
              </a:rPr>
              <a:t>a </a:t>
            </a:r>
            <a:r>
              <a:rPr lang="hr-HR" sz="2800" i="1" dirty="0" err="1">
                <a:solidFill>
                  <a:srgbClr val="0070C0"/>
                </a:solidFill>
              </a:rPr>
              <a:t>rest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21B0FE21-E876-4A4C-D9F7-9CCFF20CB09C}"/>
              </a:ext>
            </a:extLst>
          </p:cNvPr>
          <p:cNvSpPr txBox="1"/>
          <p:nvPr/>
        </p:nvSpPr>
        <p:spPr>
          <a:xfrm>
            <a:off x="2989040" y="5524002"/>
            <a:ext cx="222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0070C0"/>
                </a:solidFill>
              </a:rPr>
              <a:t>impatient</a:t>
            </a:r>
            <a:endParaRPr lang="en-GB" sz="2000" i="1" dirty="0">
              <a:solidFill>
                <a:srgbClr val="0070C0"/>
              </a:solidFill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DDCB716-5FE6-6539-A613-2083D08A9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602" y="3160469"/>
            <a:ext cx="5013960" cy="962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10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048698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72289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endParaRPr lang="hr-HR" sz="2000" dirty="0"/>
          </a:p>
          <a:p>
            <a:pPr marL="0" lvl="0" indent="0" algn="ctr">
              <a:buNone/>
              <a:defRPr/>
            </a:pP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BDDBFDD-7A1E-F5FF-0A87-0A92C4FA8D60}"/>
              </a:ext>
            </a:extLst>
          </p:cNvPr>
          <p:cNvSpPr txBox="1"/>
          <p:nvPr/>
        </p:nvSpPr>
        <p:spPr>
          <a:xfrm>
            <a:off x="3593646" y="3429000"/>
            <a:ext cx="5004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Lesson 12 Danger or thrill | Way to go 3 (e-sfera.hr)</a:t>
            </a: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20668ED-F379-4982-8DCC-50E157BC9C94}"/>
              </a:ext>
            </a:extLst>
          </p:cNvPr>
          <p:cNvSpPr txBox="1"/>
          <p:nvPr/>
        </p:nvSpPr>
        <p:spPr>
          <a:xfrm>
            <a:off x="2990477" y="3017569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000" b="0" i="1" strike="noStrike" spc="-1" dirty="0">
                <a:solidFill>
                  <a:srgbClr val="000000"/>
                </a:solidFill>
                <a:latin typeface="Calibri"/>
              </a:rPr>
              <a:t>Otvori sljedeću poveznicu, te odaberi </a:t>
            </a:r>
            <a:r>
              <a:rPr lang="hr-HR" sz="2000" b="1" strike="noStrike" spc="-1" dirty="0">
                <a:solidFill>
                  <a:srgbClr val="000000"/>
                </a:solidFill>
                <a:latin typeface="Calibri"/>
              </a:rPr>
              <a:t>PLAY AND LEARN</a:t>
            </a:r>
            <a:r>
              <a:rPr lang="hr-HR" sz="2000" b="0" i="1" strike="noStrike" spc="-1" dirty="0">
                <a:solidFill>
                  <a:srgbClr val="000000"/>
                </a:solidFill>
                <a:latin typeface="Calibri"/>
              </a:rPr>
              <a:t>!</a:t>
            </a:r>
            <a:endParaRPr lang="hr-HR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89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544532C-37D1-4120-BFDA-9DF1F3217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243" y="0"/>
            <a:ext cx="7695606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01A0EBB-665E-4870-B2B2-784EA1EA682D}"/>
              </a:ext>
            </a:extLst>
          </p:cNvPr>
          <p:cNvSpPr txBox="1"/>
          <p:nvPr/>
        </p:nvSpPr>
        <p:spPr>
          <a:xfrm>
            <a:off x="150829" y="292231"/>
            <a:ext cx="2862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70C0"/>
                </a:solidFill>
                <a:hlinkClick r:id="rId5"/>
              </a:rPr>
              <a:t>https://www.e-sfera.hr/dodatni-digitalni-sadrzaji/6f523c33-37de-4bac-80ac-14674f2b02b5/</a:t>
            </a:r>
            <a:endParaRPr lang="hr-HR" sz="1000" dirty="0">
              <a:solidFill>
                <a:srgbClr val="0070C0"/>
              </a:solidFill>
            </a:endParaRPr>
          </a:p>
          <a:p>
            <a:endParaRPr lang="en-GB" sz="1000" dirty="0">
              <a:solidFill>
                <a:srgbClr val="0070C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17D6D4D-D52C-4303-BDDA-DD1CD9E72369}"/>
              </a:ext>
            </a:extLst>
          </p:cNvPr>
          <p:cNvSpPr txBox="1"/>
          <p:nvPr/>
        </p:nvSpPr>
        <p:spPr>
          <a:xfrm>
            <a:off x="3186260" y="1822685"/>
            <a:ext cx="1545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j   u      o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CB436A3-23FD-4E49-8D7F-886C5BBE3A88}"/>
              </a:ext>
            </a:extLst>
          </p:cNvPr>
          <p:cNvSpPr txBox="1"/>
          <p:nvPr/>
        </p:nvSpPr>
        <p:spPr>
          <a:xfrm>
            <a:off x="5819019" y="1822685"/>
            <a:ext cx="236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m e r i c a n    o </a:t>
            </a:r>
            <a:r>
              <a:rPr lang="hr-HR" sz="1600" b="1" dirty="0" err="1">
                <a:solidFill>
                  <a:srgbClr val="FF0000"/>
                </a:solidFill>
              </a:rPr>
              <a:t>o</a:t>
            </a:r>
            <a:r>
              <a:rPr lang="hr-HR" sz="1600" b="1" dirty="0">
                <a:solidFill>
                  <a:srgbClr val="FF0000"/>
                </a:solidFill>
              </a:rPr>
              <a:t> t b a l </a:t>
            </a:r>
            <a:r>
              <a:rPr lang="hr-HR" sz="1600" b="1" dirty="0" err="1">
                <a:solidFill>
                  <a:srgbClr val="FF0000"/>
                </a:solidFill>
              </a:rPr>
              <a:t>l</a:t>
            </a:r>
            <a:r>
              <a:rPr lang="hr-HR" sz="1600" b="1" dirty="0">
                <a:solidFill>
                  <a:srgbClr val="FF0000"/>
                </a:solidFill>
              </a:rPr>
              <a:t> 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E695F15-B3E0-4134-86E0-1473125B6BB1}"/>
              </a:ext>
            </a:extLst>
          </p:cNvPr>
          <p:cNvSpPr txBox="1"/>
          <p:nvPr/>
        </p:nvSpPr>
        <p:spPr>
          <a:xfrm>
            <a:off x="8284635" y="1822685"/>
            <a:ext cx="236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s  k   i      n  g 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D8B7BBA-8948-433E-9D8C-88677365AC42}"/>
              </a:ext>
            </a:extLst>
          </p:cNvPr>
          <p:cNvSpPr txBox="1"/>
          <p:nvPr/>
        </p:nvSpPr>
        <p:spPr>
          <a:xfrm>
            <a:off x="3402392" y="3390227"/>
            <a:ext cx="236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a  t   e   r        p      l    o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F89A377-39BE-495C-A2F9-697503119EF3}"/>
              </a:ext>
            </a:extLst>
          </p:cNvPr>
          <p:cNvSpPr txBox="1"/>
          <p:nvPr/>
        </p:nvSpPr>
        <p:spPr>
          <a:xfrm>
            <a:off x="5763987" y="3390227"/>
            <a:ext cx="236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c  y      l   i    n   g  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C773542-90DB-446A-82FE-E5B87039A771}"/>
              </a:ext>
            </a:extLst>
          </p:cNvPr>
          <p:cNvSpPr txBox="1"/>
          <p:nvPr/>
        </p:nvSpPr>
        <p:spPr>
          <a:xfrm>
            <a:off x="8347254" y="3401537"/>
            <a:ext cx="236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o   l    </a:t>
            </a:r>
            <a:r>
              <a:rPr lang="hr-HR" sz="1600" b="1" dirty="0" err="1">
                <a:solidFill>
                  <a:srgbClr val="FF0000"/>
                </a:solidFill>
              </a:rPr>
              <a:t>l</a:t>
            </a:r>
            <a:r>
              <a:rPr lang="hr-HR" sz="1600" b="1" dirty="0">
                <a:solidFill>
                  <a:srgbClr val="FF0000"/>
                </a:solidFill>
              </a:rPr>
              <a:t>   e      b   a   l   </a:t>
            </a:r>
            <a:r>
              <a:rPr lang="hr-HR" sz="1600" b="1" dirty="0" err="1">
                <a:solidFill>
                  <a:srgbClr val="FF0000"/>
                </a:solidFill>
              </a:rPr>
              <a:t>l</a:t>
            </a:r>
            <a:r>
              <a:rPr lang="hr-HR" sz="1600" b="1" dirty="0">
                <a:solidFill>
                  <a:srgbClr val="FF0000"/>
                </a:solidFill>
              </a:rPr>
              <a:t>   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6BADF38B-56E2-43B6-9552-D2242EDC2006}"/>
              </a:ext>
            </a:extLst>
          </p:cNvPr>
          <p:cNvSpPr txBox="1"/>
          <p:nvPr/>
        </p:nvSpPr>
        <p:spPr>
          <a:xfrm>
            <a:off x="3298978" y="4979541"/>
            <a:ext cx="2361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c   e          o   c   k   e   y        </a:t>
            </a:r>
            <a:r>
              <a:rPr lang="hr-HR" sz="1600" dirty="0">
                <a:solidFill>
                  <a:srgbClr val="0070C0"/>
                </a:solidFill>
              </a:rPr>
              <a:t>p      l    o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994656CA-28C1-4B5E-9704-895F61EE0220}"/>
              </a:ext>
            </a:extLst>
          </p:cNvPr>
          <p:cNvSpPr txBox="1"/>
          <p:nvPr/>
        </p:nvSpPr>
        <p:spPr>
          <a:xfrm>
            <a:off x="5680248" y="4979541"/>
            <a:ext cx="236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0070C0"/>
                </a:solidFill>
              </a:rPr>
              <a:t> </a:t>
            </a:r>
            <a:r>
              <a:rPr lang="hr-HR" sz="1600" b="1" dirty="0">
                <a:solidFill>
                  <a:srgbClr val="FF0000"/>
                </a:solidFill>
              </a:rPr>
              <a:t>s  w   i        m  i   n  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0FD4BB84-5007-40C3-A553-D6C9BF9CFDA5}"/>
              </a:ext>
            </a:extLst>
          </p:cNvPr>
          <p:cNvSpPr txBox="1"/>
          <p:nvPr/>
        </p:nvSpPr>
        <p:spPr>
          <a:xfrm>
            <a:off x="8250186" y="4980389"/>
            <a:ext cx="236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k   a     </a:t>
            </a:r>
            <a:r>
              <a:rPr lang="hr-HR" sz="1600" b="1" dirty="0" err="1">
                <a:solidFill>
                  <a:srgbClr val="FF0000"/>
                </a:solidFill>
              </a:rPr>
              <a:t>a</a:t>
            </a:r>
            <a:r>
              <a:rPr lang="hr-HR" sz="1600" b="1" dirty="0">
                <a:solidFill>
                  <a:srgbClr val="FF0000"/>
                </a:solidFill>
              </a:rPr>
              <a:t>   t   e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15FEED50-B4CE-45E2-A42A-D1586E8346C8}"/>
              </a:ext>
            </a:extLst>
          </p:cNvPr>
          <p:cNvSpPr txBox="1"/>
          <p:nvPr/>
        </p:nvSpPr>
        <p:spPr>
          <a:xfrm>
            <a:off x="3224361" y="6547083"/>
            <a:ext cx="236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0070C0"/>
                </a:solidFill>
              </a:rPr>
              <a:t> </a:t>
            </a:r>
            <a:r>
              <a:rPr lang="hr-HR" sz="1600" b="1" dirty="0">
                <a:solidFill>
                  <a:srgbClr val="FF0000"/>
                </a:solidFill>
              </a:rPr>
              <a:t>h  a  n       b  a    l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B22F571A-2A23-4492-8502-8FC4C35155B0}"/>
              </a:ext>
            </a:extLst>
          </p:cNvPr>
          <p:cNvSpPr txBox="1"/>
          <p:nvPr/>
        </p:nvSpPr>
        <p:spPr>
          <a:xfrm>
            <a:off x="5734678" y="6568855"/>
            <a:ext cx="236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b  a      e   b     l   </a:t>
            </a:r>
            <a:r>
              <a:rPr lang="hr-HR" sz="1600" b="1" dirty="0" err="1">
                <a:solidFill>
                  <a:srgbClr val="FF0000"/>
                </a:solidFill>
              </a:rPr>
              <a:t>l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0296A864-9A8D-466E-AF97-4AB3BFE61E0B}"/>
              </a:ext>
            </a:extLst>
          </p:cNvPr>
          <p:cNvSpPr txBox="1"/>
          <p:nvPr/>
        </p:nvSpPr>
        <p:spPr>
          <a:xfrm>
            <a:off x="8284635" y="6547083"/>
            <a:ext cx="1289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</a:rPr>
              <a:t>t   e     n  i  s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10" name="l12_danger_or_thrill_-_pauze">
            <a:hlinkClick r:id="" action="ppaction://media"/>
            <a:extLst>
              <a:ext uri="{FF2B5EF4-FFF2-40B4-BE49-F238E27FC236}">
                <a16:creationId xmlns:a16="http://schemas.microsoft.com/office/drawing/2014/main" id="{36E31A18-CB67-F442-5D59-7D4751937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673" y="113846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1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1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11D612A-A38E-4B44-991C-4FE70FE56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0236"/>
            <a:ext cx="12192000" cy="145080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F253F10-90CC-49B1-8E97-4BBC15739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8" y="3005285"/>
            <a:ext cx="11625943" cy="2177076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C5FDF85B-3D9E-41A2-88EA-AA5DA40FC81D}"/>
              </a:ext>
            </a:extLst>
          </p:cNvPr>
          <p:cNvSpPr txBox="1"/>
          <p:nvPr/>
        </p:nvSpPr>
        <p:spPr>
          <a:xfrm>
            <a:off x="2755900" y="4419600"/>
            <a:ext cx="1264231" cy="491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1DDC0E3-C25E-4CD7-9B1B-8DE2337FFB4D}"/>
              </a:ext>
            </a:extLst>
          </p:cNvPr>
          <p:cNvSpPr txBox="1"/>
          <p:nvPr/>
        </p:nvSpPr>
        <p:spPr>
          <a:xfrm>
            <a:off x="9436100" y="4326832"/>
            <a:ext cx="154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judo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28A86E4C-9A5B-4C82-B567-0AC7B772F33C}"/>
              </a:ext>
            </a:extLst>
          </p:cNvPr>
          <p:cNvSpPr txBox="1"/>
          <p:nvPr/>
        </p:nvSpPr>
        <p:spPr>
          <a:xfrm>
            <a:off x="100148" y="4720696"/>
            <a:ext cx="255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American </a:t>
            </a:r>
            <a:r>
              <a:rPr lang="hr-HR" sz="2400" dirty="0" err="1">
                <a:solidFill>
                  <a:srgbClr val="0070C0"/>
                </a:solidFill>
              </a:rPr>
              <a:t>football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9739D10F-2842-42C4-9DD3-1384A2BD495F}"/>
              </a:ext>
            </a:extLst>
          </p:cNvPr>
          <p:cNvSpPr txBox="1"/>
          <p:nvPr/>
        </p:nvSpPr>
        <p:spPr>
          <a:xfrm>
            <a:off x="7327262" y="4249011"/>
            <a:ext cx="1150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0070C0"/>
                </a:solidFill>
              </a:rPr>
              <a:t>skiing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BB169C4-E7C5-4279-A193-7E51F8C8E7F2}"/>
              </a:ext>
            </a:extLst>
          </p:cNvPr>
          <p:cNvSpPr txBox="1"/>
          <p:nvPr/>
        </p:nvSpPr>
        <p:spPr>
          <a:xfrm>
            <a:off x="4897571" y="4285028"/>
            <a:ext cx="255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water polo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CEF448E5-82AD-42F3-87EA-AFDEA7A43DC4}"/>
              </a:ext>
            </a:extLst>
          </p:cNvPr>
          <p:cNvSpPr txBox="1"/>
          <p:nvPr/>
        </p:nvSpPr>
        <p:spPr>
          <a:xfrm>
            <a:off x="2743055" y="4232078"/>
            <a:ext cx="255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0070C0"/>
                </a:solidFill>
              </a:rPr>
              <a:t>cycling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118E17B5-35B6-4ACC-9889-B26DB38DC7A9}"/>
              </a:ext>
            </a:extLst>
          </p:cNvPr>
          <p:cNvSpPr txBox="1"/>
          <p:nvPr/>
        </p:nvSpPr>
        <p:spPr>
          <a:xfrm>
            <a:off x="246198" y="5098695"/>
            <a:ext cx="255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0070C0"/>
                </a:solidFill>
              </a:rPr>
              <a:t>volleyball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D1195FFA-572C-45A2-9460-CBC5C4C7997B}"/>
              </a:ext>
            </a:extLst>
          </p:cNvPr>
          <p:cNvSpPr txBox="1"/>
          <p:nvPr/>
        </p:nvSpPr>
        <p:spPr>
          <a:xfrm>
            <a:off x="4965062" y="4721159"/>
            <a:ext cx="255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0070C0"/>
                </a:solidFill>
              </a:rPr>
              <a:t>swimming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229B229B-682E-45EC-B281-1A35A325EE63}"/>
              </a:ext>
            </a:extLst>
          </p:cNvPr>
          <p:cNvSpPr txBox="1"/>
          <p:nvPr/>
        </p:nvSpPr>
        <p:spPr>
          <a:xfrm>
            <a:off x="9405395" y="4724896"/>
            <a:ext cx="255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karate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B5B6DC21-6597-43A8-9C5A-BB79CF7014FF}"/>
              </a:ext>
            </a:extLst>
          </p:cNvPr>
          <p:cNvSpPr txBox="1"/>
          <p:nvPr/>
        </p:nvSpPr>
        <p:spPr>
          <a:xfrm>
            <a:off x="7334088" y="4773646"/>
            <a:ext cx="1476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0070C0"/>
                </a:solidFill>
              </a:rPr>
              <a:t>ice</a:t>
            </a:r>
            <a:r>
              <a:rPr lang="hr-HR" sz="2400" dirty="0">
                <a:solidFill>
                  <a:srgbClr val="0070C0"/>
                </a:solidFill>
              </a:rPr>
              <a:t> </a:t>
            </a:r>
            <a:r>
              <a:rPr lang="hr-HR" sz="2400" dirty="0" err="1">
                <a:solidFill>
                  <a:srgbClr val="0070C0"/>
                </a:solidFill>
              </a:rPr>
              <a:t>hockey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2C61E093-FF86-4DEC-9BA7-772C2EB53153}"/>
              </a:ext>
            </a:extLst>
          </p:cNvPr>
          <p:cNvSpPr txBox="1"/>
          <p:nvPr/>
        </p:nvSpPr>
        <p:spPr>
          <a:xfrm>
            <a:off x="2830402" y="4693743"/>
            <a:ext cx="1195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0070C0"/>
                </a:solidFill>
              </a:rPr>
              <a:t>tennis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81A9A6F2-37FE-465A-9FC8-DF4B9DC39AB8}"/>
              </a:ext>
            </a:extLst>
          </p:cNvPr>
          <p:cNvSpPr txBox="1"/>
          <p:nvPr/>
        </p:nvSpPr>
        <p:spPr>
          <a:xfrm>
            <a:off x="238028" y="5517049"/>
            <a:ext cx="255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0070C0"/>
                </a:solidFill>
              </a:rPr>
              <a:t>baseball</a:t>
            </a:r>
            <a:endParaRPr lang="en-GB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A3F1479-E8E1-4737-90D3-5217BF6C8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60" y="260505"/>
            <a:ext cx="12192000" cy="613887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BA54A61D-980A-43D7-A728-6BD3F9910199}"/>
              </a:ext>
            </a:extLst>
          </p:cNvPr>
          <p:cNvSpPr txBox="1"/>
          <p:nvPr/>
        </p:nvSpPr>
        <p:spPr>
          <a:xfrm>
            <a:off x="6168390" y="253751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endParaRPr lang="en-GB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A0F161B-4A54-4AB5-890B-D95F62FD4207}"/>
              </a:ext>
            </a:extLst>
          </p:cNvPr>
          <p:cNvSpPr txBox="1"/>
          <p:nvPr/>
        </p:nvSpPr>
        <p:spPr>
          <a:xfrm>
            <a:off x="9003065" y="456896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endParaRPr lang="en-GB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FBDC49C-5703-4A77-8EDE-2B4E1EAD7423}"/>
              </a:ext>
            </a:extLst>
          </p:cNvPr>
          <p:cNvSpPr txBox="1"/>
          <p:nvPr/>
        </p:nvSpPr>
        <p:spPr>
          <a:xfrm>
            <a:off x="10248900" y="562356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endParaRPr lang="en-GB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AB4B334-E7ED-4A9F-B13E-2A333F223E3C}"/>
              </a:ext>
            </a:extLst>
          </p:cNvPr>
          <p:cNvSpPr txBox="1"/>
          <p:nvPr/>
        </p:nvSpPr>
        <p:spPr>
          <a:xfrm>
            <a:off x="5867400" y="385881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4</a:t>
            </a:r>
            <a:endParaRPr lang="en-GB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9F03EF8-666F-4AA4-AB5A-E2F6E909CC34}"/>
              </a:ext>
            </a:extLst>
          </p:cNvPr>
          <p:cNvSpPr txBox="1"/>
          <p:nvPr/>
        </p:nvSpPr>
        <p:spPr>
          <a:xfrm>
            <a:off x="7711440" y="256794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5</a:t>
            </a:r>
            <a:endParaRPr lang="en-GB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731C64B-049B-4441-9466-54572625BB62}"/>
              </a:ext>
            </a:extLst>
          </p:cNvPr>
          <p:cNvSpPr txBox="1"/>
          <p:nvPr/>
        </p:nvSpPr>
        <p:spPr>
          <a:xfrm>
            <a:off x="6912610" y="15965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6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5F9EC3FD-0E0B-4DEC-AB6C-EB3C582E6B04}"/>
              </a:ext>
            </a:extLst>
          </p:cNvPr>
          <p:cNvSpPr txBox="1"/>
          <p:nvPr/>
        </p:nvSpPr>
        <p:spPr>
          <a:xfrm>
            <a:off x="5638800" y="28682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7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972A001F-39CF-4BD8-BA92-9DB94DF87158}"/>
              </a:ext>
            </a:extLst>
          </p:cNvPr>
          <p:cNvSpPr txBox="1"/>
          <p:nvPr/>
        </p:nvSpPr>
        <p:spPr>
          <a:xfrm>
            <a:off x="9921240" y="497951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8</a:t>
            </a:r>
            <a:endParaRPr lang="en-GB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608AFA69-E03A-44D4-A545-E0B75ACB7C72}"/>
              </a:ext>
            </a:extLst>
          </p:cNvPr>
          <p:cNvSpPr txBox="1"/>
          <p:nvPr/>
        </p:nvSpPr>
        <p:spPr>
          <a:xfrm>
            <a:off x="11686540" y="28682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9</a:t>
            </a:r>
            <a:endParaRPr lang="en-GB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57065B73-A91D-4435-85F6-D259638AE5C7}"/>
              </a:ext>
            </a:extLst>
          </p:cNvPr>
          <p:cNvSpPr txBox="1"/>
          <p:nvPr/>
        </p:nvSpPr>
        <p:spPr>
          <a:xfrm>
            <a:off x="8107680" y="4517852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11</a:t>
            </a:r>
            <a:endParaRPr lang="en-GB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D107F1E8-A755-4D22-8BD5-70E4B0D8458F}"/>
              </a:ext>
            </a:extLst>
          </p:cNvPr>
          <p:cNvSpPr txBox="1"/>
          <p:nvPr/>
        </p:nvSpPr>
        <p:spPr>
          <a:xfrm>
            <a:off x="8412480" y="6006099"/>
            <a:ext cx="525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12</a:t>
            </a:r>
            <a:endParaRPr lang="en-GB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6" name="TekstniOkvir 2">
            <a:extLst>
              <a:ext uri="{FF2B5EF4-FFF2-40B4-BE49-F238E27FC236}">
                <a16:creationId xmlns:a16="http://schemas.microsoft.com/office/drawing/2014/main" id="{44EABD25-20BF-89AA-57BD-AF59125C8232}"/>
              </a:ext>
            </a:extLst>
          </p:cNvPr>
          <p:cNvSpPr txBox="1"/>
          <p:nvPr/>
        </p:nvSpPr>
        <p:spPr>
          <a:xfrm>
            <a:off x="9095104" y="1365711"/>
            <a:ext cx="52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10</a:t>
            </a:r>
            <a:endParaRPr lang="en-GB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2675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3AE984F-3AC4-4484-9ADF-E0D0557A6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507012" cy="181000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B4F7363-4287-42C0-8D8A-FEE1E7E54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001" y="2706432"/>
            <a:ext cx="4577911" cy="370183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EE6E264-8334-4F38-9BB7-BF5B13362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59" y="2427142"/>
            <a:ext cx="7135554" cy="2719623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DBD62E84-6655-402D-A8D9-1F6C0B97987E}"/>
              </a:ext>
            </a:extLst>
          </p:cNvPr>
          <p:cNvSpPr txBox="1"/>
          <p:nvPr/>
        </p:nvSpPr>
        <p:spPr>
          <a:xfrm>
            <a:off x="8442960" y="655320"/>
            <a:ext cx="323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hlinkClick r:id="rId7"/>
              </a:rPr>
              <a:t>https://www.e-sfera.hr/dodatni-digitalni-sadrzaji/6f523c33-37de-4bac-80ac-14674f2b02b5/assets/audio/track_lesson_12.mp3</a:t>
            </a:r>
            <a:r>
              <a:rPr lang="hr-HR" sz="800" dirty="0"/>
              <a:t> </a:t>
            </a:r>
            <a:endParaRPr lang="en-GB" sz="800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3546118-9CAD-4571-A411-437432C3E955}"/>
              </a:ext>
            </a:extLst>
          </p:cNvPr>
          <p:cNvSpPr txBox="1"/>
          <p:nvPr/>
        </p:nvSpPr>
        <p:spPr>
          <a:xfrm>
            <a:off x="3454952" y="1074420"/>
            <a:ext cx="1821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0070C0"/>
                </a:solidFill>
              </a:rPr>
              <a:t>hockey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010C875-B6C6-48A2-B7F2-B05B0D82F6E7}"/>
              </a:ext>
            </a:extLst>
          </p:cNvPr>
          <p:cNvSpPr txBox="1"/>
          <p:nvPr/>
        </p:nvSpPr>
        <p:spPr>
          <a:xfrm>
            <a:off x="5908592" y="3078371"/>
            <a:ext cx="271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F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22A9261-11B2-412A-8592-3F822F149AEA}"/>
              </a:ext>
            </a:extLst>
          </p:cNvPr>
          <p:cNvSpPr txBox="1"/>
          <p:nvPr/>
        </p:nvSpPr>
        <p:spPr>
          <a:xfrm>
            <a:off x="3815122" y="3451860"/>
            <a:ext cx="271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F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6B7059CF-1AF1-410B-8FB5-E8EBB6E34A5D}"/>
              </a:ext>
            </a:extLst>
          </p:cNvPr>
          <p:cNvSpPr txBox="1"/>
          <p:nvPr/>
        </p:nvSpPr>
        <p:spPr>
          <a:xfrm>
            <a:off x="6143750" y="3791418"/>
            <a:ext cx="271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T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EA07D05-59C7-442D-BA8E-C60C5796A36E}"/>
              </a:ext>
            </a:extLst>
          </p:cNvPr>
          <p:cNvSpPr txBox="1"/>
          <p:nvPr/>
        </p:nvSpPr>
        <p:spPr>
          <a:xfrm>
            <a:off x="6356108" y="4164266"/>
            <a:ext cx="271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T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1B7B2A5-18C6-46AD-BB05-72709BDC7424}"/>
              </a:ext>
            </a:extLst>
          </p:cNvPr>
          <p:cNvSpPr txBox="1"/>
          <p:nvPr/>
        </p:nvSpPr>
        <p:spPr>
          <a:xfrm>
            <a:off x="4950502" y="4500856"/>
            <a:ext cx="271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F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2" name="track_lesson_12">
            <a:hlinkClick r:id="" action="ppaction://media"/>
            <a:extLst>
              <a:ext uri="{FF2B5EF4-FFF2-40B4-BE49-F238E27FC236}">
                <a16:creationId xmlns:a16="http://schemas.microsoft.com/office/drawing/2014/main" id="{FFCE6D09-D5F7-7D9C-9C2C-308182AF7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60956" y="1322252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3239CC7-EA98-4C89-80C8-41A74EA4C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144"/>
            <a:ext cx="7792537" cy="20672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9EE18AE-5F76-41BF-ADB7-2EC1010B2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192000" cy="123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882ECB4-FA2B-40BD-8CDE-2C86D5852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663" y="0"/>
            <a:ext cx="9642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7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3D4B326-C634-473D-B48C-45CC5A898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86" y="0"/>
            <a:ext cx="9801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5643</TotalTime>
  <Words>408</Words>
  <Application>Microsoft Office PowerPoint</Application>
  <PresentationFormat>Widescreen</PresentationFormat>
  <Paragraphs>141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Lato</vt:lpstr>
      <vt:lpstr>Tema sustava Office</vt:lpstr>
      <vt:lpstr>Unit 4: Lesson 12 Danger or thrill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169</cp:revision>
  <dcterms:created xsi:type="dcterms:W3CDTF">2021-09-01T06:25:32Z</dcterms:created>
  <dcterms:modified xsi:type="dcterms:W3CDTF">2023-01-30T10:52:56Z</dcterms:modified>
</cp:coreProperties>
</file>